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2"/>
  </p:notesMasterIdLst>
  <p:handoutMasterIdLst>
    <p:handoutMasterId r:id="rId13"/>
  </p:handoutMasterIdLst>
  <p:sldIdLst>
    <p:sldId id="257" r:id="rId2"/>
    <p:sldId id="269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6" r:id="rId1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154" autoAdjust="0"/>
  </p:normalViewPr>
  <p:slideViewPr>
    <p:cSldViewPr>
      <p:cViewPr varScale="1">
        <p:scale>
          <a:sx n="60" d="100"/>
          <a:sy n="6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79760-D84C-47EA-A079-8EF9CC0DAF61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E5313-445B-44D1-807F-CFC4D34CC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62B13-BC8B-4E0E-9865-5944621C8A17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90F9B-5499-4445-BEBB-0B9434ED36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97336-0B14-41CF-8449-F37AAF9822BC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 defTabSz="896938"/>
            <a:fld id="{F162C6AE-5FBD-4C8B-8EFA-1ED796A10254}" type="slidenum">
              <a:rPr lang="en-US" sz="1200">
                <a:ea typeface="ＭＳ Ｐゴシック" pitchFamily="34" charset="-128"/>
              </a:rPr>
              <a:pPr algn="r" defTabSz="896938"/>
              <a:t>1</a:t>
            </a:fld>
            <a:endParaRPr lang="en-US" sz="1200"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Heather</a:t>
            </a:r>
          </a:p>
          <a:p>
            <a:endParaRPr lang="en-US" dirty="0" smtClean="0"/>
          </a:p>
          <a:p>
            <a:r>
              <a:rPr lang="en-US" dirty="0" smtClean="0"/>
              <a:t>2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97336-0B14-41CF-8449-F37AAF9822BC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 defTabSz="896938"/>
            <a:fld id="{F162C6AE-5FBD-4C8B-8EFA-1ED796A10254}" type="slidenum">
              <a:rPr lang="en-US" sz="1200">
                <a:ea typeface="ＭＳ Ｐゴシック" pitchFamily="34" charset="-128"/>
              </a:rPr>
              <a:pPr algn="r" defTabSz="896938"/>
              <a:t>4</a:t>
            </a:fld>
            <a:endParaRPr lang="en-US" sz="1200"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146A-2F17-47F5-898B-28BEEB53DCBE}" type="datetimeFigureOut">
              <a:rPr lang="en-US" smtClean="0"/>
              <a:pPr/>
              <a:t>11/5/2013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bepayne\Dropbox\Mentor%20Lessons\Four%20Square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657600"/>
            <a:ext cx="7772400" cy="1012825"/>
          </a:xfrm>
        </p:spPr>
        <p:txBody>
          <a:bodyPr/>
          <a:lstStyle/>
          <a:p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College-Ready Writers Program</a:t>
            </a:r>
            <a:endParaRPr lang="en-US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267200"/>
            <a:ext cx="6397625" cy="122078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Tx/>
              <a:buNone/>
            </a:pPr>
            <a:endParaRPr lang="en-US" dirty="0">
              <a:solidFill>
                <a:srgbClr val="898989"/>
              </a:solidFill>
            </a:endParaRPr>
          </a:p>
          <a:p>
            <a:pPr marL="0" indent="0" algn="ctr">
              <a:buFontTx/>
              <a:buNone/>
            </a:pPr>
            <a:r>
              <a:rPr lang="en-US" dirty="0" err="1" smtClean="0">
                <a:solidFill>
                  <a:srgbClr val="898989"/>
                </a:solidFill>
              </a:rPr>
              <a:t>Laquey</a:t>
            </a:r>
            <a:endParaRPr lang="en-US" dirty="0">
              <a:solidFill>
                <a:srgbClr val="7F7F7F"/>
              </a:solidFill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solidFill>
                  <a:srgbClr val="898989"/>
                </a:solidFill>
              </a:rPr>
              <a:t>November 6</a:t>
            </a:r>
            <a:r>
              <a:rPr lang="en-US" dirty="0" smtClean="0">
                <a:solidFill>
                  <a:srgbClr val="898989"/>
                </a:solidFill>
              </a:rPr>
              <a:t>, </a:t>
            </a:r>
            <a:r>
              <a:rPr lang="en-US" dirty="0">
                <a:solidFill>
                  <a:srgbClr val="898989"/>
                </a:solidFill>
              </a:rPr>
              <a:t>2013</a:t>
            </a:r>
          </a:p>
        </p:txBody>
      </p:sp>
      <p:pic>
        <p:nvPicPr>
          <p:cNvPr id="5124" name="Picture 5" descr="OWP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986306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MissouriStateBear - bear &amp; name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5791200"/>
            <a:ext cx="1857375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24200" y="685800"/>
            <a:ext cx="293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lesson brought to you 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81200" y="762000"/>
            <a:ext cx="502902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What Strategies Worked Best for You?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0" y="3733800"/>
            <a:ext cx="685835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/>
              <a:t>Freewriting</a:t>
            </a:r>
            <a:r>
              <a:rPr lang="en-US" sz="3200" dirty="0" smtClean="0"/>
              <a:t>		Coding Strategy</a:t>
            </a:r>
          </a:p>
          <a:p>
            <a:r>
              <a:rPr lang="en-US" sz="3200" dirty="0" smtClean="0"/>
              <a:t>Four Square		Teacher Modeling</a:t>
            </a:r>
          </a:p>
          <a:p>
            <a:r>
              <a:rPr lang="en-US" sz="3200" dirty="0" smtClean="0"/>
              <a:t>Discussion Web		Value Line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2690336"/>
            <a:ext cx="7543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Our goal is to increase the amount of time you spend writing in all your classes and to increase your enjoyment of writing.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MissouriStateBear - bear &amp; name logo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04800"/>
            <a:ext cx="3151909" cy="106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5" descr="OWP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812" y="5410200"/>
            <a:ext cx="2771588" cy="1218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505200"/>
            <a:ext cx="8686800" cy="2925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dirty="0" smtClean="0"/>
              <a:t>Goals:</a:t>
            </a:r>
          </a:p>
          <a:p>
            <a:pPr>
              <a:buAutoNum type="arabicPeriod"/>
            </a:pPr>
            <a:r>
              <a:rPr lang="en-US" dirty="0" smtClean="0"/>
              <a:t>Use strategies to read through informational texts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/>
              <a:t>Extract evidence in support of two sides of an issue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/>
              <a:t>Develop reasons for an answer to a question and attach evidence to support those reasons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762000" y="1447800"/>
            <a:ext cx="7315200" cy="1828800"/>
          </a:xfrm>
          <a:ln>
            <a:solidFill>
              <a:schemeClr val="tx1"/>
            </a:solidFill>
            <a:prstDash val="dashDot"/>
          </a:ln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 smtClean="0"/>
              <a:t>Purpose</a:t>
            </a:r>
            <a:r>
              <a:rPr lang="en-US" sz="2000" dirty="0" smtClean="0"/>
              <a:t> </a:t>
            </a:r>
          </a:p>
          <a:p>
            <a:pPr algn="ctr">
              <a:spcBef>
                <a:spcPts val="0"/>
              </a:spcBef>
            </a:pPr>
            <a:r>
              <a:rPr lang="en-US" sz="2000" dirty="0" smtClean="0"/>
              <a:t>Learn to use strategies to examine data in order to collect evidence to support an argument</a:t>
            </a:r>
            <a:endParaRPr lang="en-US" sz="2000" dirty="0" smtClean="0"/>
          </a:p>
          <a:p>
            <a:pPr algn="ctr">
              <a:spcBef>
                <a:spcPts val="0"/>
              </a:spcBef>
            </a:pPr>
            <a:endParaRPr lang="en-US" sz="1050" dirty="0"/>
          </a:p>
          <a:p>
            <a:pPr algn="ctr">
              <a:spcBef>
                <a:spcPts val="0"/>
              </a:spcBef>
            </a:pPr>
            <a:r>
              <a:rPr lang="en-US" sz="2000" b="1" dirty="0" smtClean="0"/>
              <a:t>Non-Purpose  </a:t>
            </a:r>
          </a:p>
          <a:p>
            <a:pPr algn="ctr">
              <a:spcBef>
                <a:spcPts val="0"/>
              </a:spcBef>
            </a:pPr>
            <a:r>
              <a:rPr lang="en-US" sz="2000" dirty="0" smtClean="0"/>
              <a:t>Complete our research in one day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1000" cy="11620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Purpose/Non-Purpose</a:t>
            </a:r>
            <a:endParaRPr lang="en-US" dirty="0"/>
          </a:p>
        </p:txBody>
      </p:sp>
      <p:pic>
        <p:nvPicPr>
          <p:cNvPr id="7" name="Picture 6" descr="MissouriStateBear - bear &amp; name logo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609600"/>
            <a:ext cx="1857375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 descr="OWP Ic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33401"/>
            <a:ext cx="1600200" cy="70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457200" y="1219200"/>
            <a:ext cx="8382000" cy="2438400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Edward Snowden:</a:t>
            </a:r>
            <a:b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/>
            </a:r>
            <a:b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</a:b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  </a:t>
            </a:r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HERO or TRAITOR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81400" y="5334000"/>
            <a:ext cx="2616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Create a Value Line</a:t>
            </a:r>
            <a:endParaRPr lang="en-US" sz="2400" b="1" dirty="0"/>
          </a:p>
        </p:txBody>
      </p:sp>
      <p:pic>
        <p:nvPicPr>
          <p:cNvPr id="5" name="Picture 4" descr="https://docs.google.com/drawings/d/suPfCKWlROQAtdYILzVPeuw/image?w=448&amp;h=40&amp;rev=13&amp;ac=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3962400"/>
            <a:ext cx="6248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0" y="533400"/>
            <a:ext cx="5441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Focused </a:t>
            </a:r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Freewrite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5867400"/>
            <a:ext cx="2156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 prepared to share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981200"/>
            <a:ext cx="83820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lain" startAt="3"/>
            </a:pPr>
            <a:r>
              <a:rPr lang="en-US" sz="2800" dirty="0" smtClean="0"/>
              <a:t>Minutes – Write about a person you consider 		 	    to be a hero and why</a:t>
            </a:r>
          </a:p>
          <a:p>
            <a:pPr marL="457200" indent="-457200"/>
            <a:r>
              <a:rPr lang="en-US" sz="2000" dirty="0" smtClean="0"/>
              <a:t>(</a:t>
            </a:r>
            <a:r>
              <a:rPr lang="en-US" sz="2000" dirty="0" smtClean="0"/>
              <a:t>Think about someone in history, a public figure, or even a fictional character)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733800"/>
            <a:ext cx="8305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lain" startAt="3"/>
            </a:pPr>
            <a:r>
              <a:rPr lang="en-US" sz="2800" dirty="0" smtClean="0"/>
              <a:t>Minutes – Write about a person you consider 		 to be a traitor and why</a:t>
            </a:r>
          </a:p>
          <a:p>
            <a:pPr marL="514350" indent="-514350"/>
            <a:r>
              <a:rPr lang="en-US" sz="2800" dirty="0" smtClean="0"/>
              <a:t>(</a:t>
            </a:r>
            <a:r>
              <a:rPr lang="en-US" sz="2000" dirty="0" smtClean="0"/>
              <a:t>Think about someone in history, a public figure, or even a fictional character)</a:t>
            </a:r>
            <a:endParaRPr lang="en-US" sz="3600" dirty="0" smtClean="0"/>
          </a:p>
          <a:p>
            <a:pPr marL="514350" indent="-514350">
              <a:buAutoNum type="arabicPlain" startAt="3"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47800" y="2438400"/>
            <a:ext cx="61688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3" action="ppaction://hlinkfile"/>
              </a:rPr>
              <a:t>Four Square Strategy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381000"/>
            <a:ext cx="43104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Examine the Data</a:t>
            </a:r>
            <a:endParaRPr lang="en-US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71600" y="1828800"/>
            <a:ext cx="6934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Use a Coding Strategy to read and find evidence that supports Edward Snowden as either a HERO or TRAITOR</a:t>
            </a:r>
          </a:p>
          <a:p>
            <a:pPr marL="514350" indent="-514350"/>
            <a:r>
              <a:rPr lang="en-US" sz="2800" dirty="0" smtClean="0"/>
              <a:t>	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3352800"/>
            <a:ext cx="2133600" cy="52322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yellow = </a:t>
            </a:r>
            <a:r>
              <a:rPr lang="en-US" sz="2800" dirty="0" smtClean="0"/>
              <a:t>HERO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29200" y="3352800"/>
            <a:ext cx="2431499" cy="523220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blue = TRAITOR</a:t>
            </a:r>
            <a:endParaRPr lang="en-US" sz="2800" dirty="0"/>
          </a:p>
        </p:txBody>
      </p:sp>
      <p:sp>
        <p:nvSpPr>
          <p:cNvPr id="8" name="Rectangle 7"/>
          <p:cNvSpPr/>
          <p:nvPr/>
        </p:nvSpPr>
        <p:spPr>
          <a:xfrm>
            <a:off x="1447800" y="4648200"/>
            <a:ext cx="6324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 smtClean="0"/>
              <a:t>2.   Use </a:t>
            </a:r>
            <a:r>
              <a:rPr lang="en-US" sz="2800" dirty="0" smtClean="0"/>
              <a:t>the Discussion Web  to record reasons and supporting evidence for each option.</a:t>
            </a:r>
            <a:endParaRPr lang="en-US" sz="28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304800" y="2438400"/>
            <a:ext cx="14253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Individually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5029200"/>
            <a:ext cx="960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In Pairs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19200" y="2667000"/>
            <a:ext cx="6705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dirty="0" smtClean="0"/>
              <a:t>Review with your small group the reasons and evidence you have recorded from reading the data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2514855" y="533400"/>
            <a:ext cx="406957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Small Group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Collaboration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40308" y="533400"/>
            <a:ext cx="381867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Whole Class 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Share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52600" y="2895600"/>
            <a:ext cx="60756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are some things that were shared with you that you included on your Discussion Web?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7421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993300"/>
      </a:accent6>
      <a:hlink>
        <a:srgbClr val="69240B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806</TotalTime>
  <Words>234</Words>
  <Application>Microsoft Office PowerPoint</Application>
  <PresentationFormat>On-screen Show (4:3)</PresentationFormat>
  <Paragraphs>56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College-Ready Writers Program</vt:lpstr>
      <vt:lpstr>Slide 2</vt:lpstr>
      <vt:lpstr> Purpose/Non-Purpose</vt:lpstr>
      <vt:lpstr>Edward Snowden:    HERO or TRAITOR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hpayne</dc:creator>
  <cp:lastModifiedBy>hpayne</cp:lastModifiedBy>
  <cp:revision>45</cp:revision>
  <dcterms:created xsi:type="dcterms:W3CDTF">2013-10-29T02:09:46Z</dcterms:created>
  <dcterms:modified xsi:type="dcterms:W3CDTF">2013-11-06T06:42:21Z</dcterms:modified>
</cp:coreProperties>
</file>